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80" r:id="rId2"/>
    <p:sldId id="300" r:id="rId3"/>
    <p:sldId id="381" r:id="rId4"/>
    <p:sldId id="382" r:id="rId5"/>
    <p:sldId id="297" r:id="rId6"/>
    <p:sldId id="383" r:id="rId7"/>
  </p:sldIdLst>
  <p:sldSz cx="12190413" cy="6859588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4B28B"/>
    <a:srgbClr val="E25E0E"/>
    <a:srgbClr val="01ACBE"/>
    <a:srgbClr val="4FC34E"/>
    <a:srgbClr val="81B747"/>
    <a:srgbClr val="27C5D6"/>
    <a:srgbClr val="1983B7"/>
    <a:srgbClr val="E94E60"/>
    <a:srgbClr val="01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97778" autoAdjust="0"/>
  </p:normalViewPr>
  <p:slideViewPr>
    <p:cSldViewPr snapToGrid="0" showGuides="1">
      <p:cViewPr varScale="1">
        <p:scale>
          <a:sx n="110" d="100"/>
          <a:sy n="110" d="100"/>
        </p:scale>
        <p:origin x="582" y="10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1678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3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1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2E69B6-B8D2-410B-8E54-9E20300D3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49"/>
            <a:ext cx="12190413" cy="6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325228" y="39618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6" r:id="rId12"/>
    <p:sldLayoutId id="21474837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37B54F2A-9CA1-4324-9863-C2C3D2A9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24" name="任意多边形: 形状 15">
            <a:extLst>
              <a:ext uri="{FF2B5EF4-FFF2-40B4-BE49-F238E27FC236}">
                <a16:creationId xmlns:a16="http://schemas.microsoft.com/office/drawing/2014/main" id="{286E9274-5791-42C0-8B71-77DD71E6DD19}"/>
              </a:ext>
            </a:extLst>
          </p:cNvPr>
          <p:cNvSpPr>
            <a:spLocks/>
          </p:cNvSpPr>
          <p:nvPr/>
        </p:nvSpPr>
        <p:spPr bwMode="auto">
          <a:xfrm>
            <a:off x="0" y="360013"/>
            <a:ext cx="6572250" cy="5755037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algn="ctr" defTabSz="1219170"/>
            <a:endParaRPr sz="2400" kern="0">
              <a:solidFill>
                <a:srgbClr val="FFFFFF"/>
              </a:solidFill>
              <a:latin typeface="微软雅黑"/>
              <a:ea typeface="微软雅黑"/>
              <a:sym typeface="+mn-lt"/>
            </a:endParaRPr>
          </a:p>
        </p:txBody>
      </p:sp>
      <p:pic>
        <p:nvPicPr>
          <p:cNvPr id="25" name="Picture 15" descr="PPECLOGO-eff2-1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1012" y="158575"/>
            <a:ext cx="1378990" cy="11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7C2FAF-2BD6-41AF-9175-AF2642CF9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278" y="1039196"/>
            <a:ext cx="3395564" cy="47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53245"/>
      </p:ext>
    </p:extLst>
  </p:cSld>
  <p:clrMapOvr>
    <a:masterClrMapping/>
  </p:clrMapOvr>
  <p:transition spd="slow" advClick="0" advTm="1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89202" y="2966080"/>
            <a:ext cx="9402603" cy="1349204"/>
            <a:chOff x="2605503" y="1327545"/>
            <a:chExt cx="4782041" cy="686186"/>
          </a:xfrm>
        </p:grpSpPr>
        <p:sp>
          <p:nvSpPr>
            <p:cNvPr id="12" name="矩形 11"/>
            <p:cNvSpPr/>
            <p:nvPr/>
          </p:nvSpPr>
          <p:spPr bwMode="auto">
            <a:xfrm>
              <a:off x="2605503" y="1327545"/>
              <a:ext cx="4613953" cy="549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4400" b="1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班主任和我们的合照</a:t>
              </a:r>
            </a:p>
          </p:txBody>
        </p:sp>
        <p:pic>
          <p:nvPicPr>
            <p:cNvPr id="13" name="图片 28" descr="C_108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 contras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273" y="1876077"/>
              <a:ext cx="4497271" cy="13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8" descr="梅花">
            <a:extLst>
              <a:ext uri="{FF2B5EF4-FFF2-40B4-BE49-F238E27FC236}">
                <a16:creationId xmlns:a16="http://schemas.microsoft.com/office/drawing/2014/main" id="{240CE054-B9D1-4E8B-B23E-376783E6F8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573145" cy="19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0270"/>
      </p:ext>
    </p:extLst>
  </p:cSld>
  <p:clrMapOvr>
    <a:masterClrMapping/>
  </p:clrMapOvr>
  <p:transition spd="slow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48" y="0"/>
            <a:ext cx="9146117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285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5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219041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9" y="374225"/>
            <a:ext cx="7342328" cy="5235005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班主任，</a:t>
            </a:r>
            <a:r>
              <a:rPr lang="zh-CN" altLang="en-US" sz="6400" kern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您辛苦了</a:t>
            </a:r>
            <a:endParaRPr lang="en-US" altLang="zh-CN" sz="6400" kern="0" noProof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lvl="0"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感谢班主任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algn="ctr" defTabSz="1219170">
              <a:defRPr/>
            </a:pPr>
            <a:r>
              <a:rPr lang="zh-CN" altLang="en-US" sz="6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感谢有您</a:t>
            </a:r>
            <a:endParaRPr lang="en-US" altLang="zh-CN" sz="6400" kern="0" dirty="0">
              <a:solidFill>
                <a:srgbClr val="000000">
                  <a:lumMod val="85000"/>
                  <a:lumOff val="15000"/>
                </a:srgb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2404250"/>
      </p:ext>
    </p:extLst>
  </p:cSld>
  <p:clrMapOvr>
    <a:masterClrMapping/>
  </p:clrMapOvr>
  <p:transition spd="slow" advClick="0" advTm="1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D65EE44-5661-44B9-9E4D-3A9E74C9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91"/>
            <a:ext cx="12190413" cy="6904458"/>
          </a:xfrm>
          <a:prstGeom prst="rect">
            <a:avLst/>
          </a:prstGeom>
        </p:spPr>
      </p:pic>
      <p:sp>
        <p:nvSpPr>
          <p:cNvPr id="15" name="文本框 12"/>
          <p:cNvSpPr>
            <a:spLocks noChangeArrowheads="1"/>
          </p:cNvSpPr>
          <p:nvPr/>
        </p:nvSpPr>
        <p:spPr bwMode="auto">
          <a:xfrm>
            <a:off x="5633371" y="3605254"/>
            <a:ext cx="58709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/>
          <a:p>
            <a:pPr defTabSz="1219170"/>
            <a:r>
              <a:rPr lang="en-US" sz="24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+mn-lt"/>
              </a:rPr>
              <a:t>VS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任意多边形: 形状 37">
            <a:extLst>
              <a:ext uri="{FF2B5EF4-FFF2-40B4-BE49-F238E27FC236}">
                <a16:creationId xmlns:a16="http://schemas.microsoft.com/office/drawing/2014/main" id="{A1C0A46A-B4A9-4E01-82D7-72B456339A73}"/>
              </a:ext>
            </a:extLst>
          </p:cNvPr>
          <p:cNvSpPr>
            <a:spLocks/>
          </p:cNvSpPr>
          <p:nvPr/>
        </p:nvSpPr>
        <p:spPr bwMode="auto">
          <a:xfrm>
            <a:off x="846328" y="374225"/>
            <a:ext cx="6047885" cy="5344431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40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       谢谢观看</a:t>
            </a:r>
            <a:endParaRPr kumimoji="0" sz="640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280748"/>
      </p:ext>
    </p:extLst>
  </p:cSld>
  <p:clrMapOvr>
    <a:masterClrMapping/>
  </p:clrMapOvr>
  <p:transition spd="slow" advClick="0" advTm="1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3812</TotalTime>
  <Words>24</Words>
  <Application>Microsoft Office PowerPoint</Application>
  <PresentationFormat>自定义</PresentationFormat>
  <Paragraphs>11</Paragraphs>
  <Slides>6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华文行楷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班主任节PPT_第一稿</dc:title>
  <dc:creator>王宇轩;李沪纲</dc:creator>
  <cp:keywords>PowerPoint 2019</cp:keywords>
  <cp:lastModifiedBy>Li Liquan</cp:lastModifiedBy>
  <cp:revision>2376</cp:revision>
  <dcterms:created xsi:type="dcterms:W3CDTF">2015-12-01T09:06:39Z</dcterms:created>
  <dcterms:modified xsi:type="dcterms:W3CDTF">2021-05-18T14:00:11Z</dcterms:modified>
</cp:coreProperties>
</file>